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351110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түнде 4-9, күндіз 9-14 м/с. Ауа температурасы түнде 9-11, күндіз 29-31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9-14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2579390114"/>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20193</TotalTime>
  <Words>597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4409</cp:revision>
  <cp:lastPrinted>2021-07-01T03:56:27Z</cp:lastPrinted>
  <dcterms:created xsi:type="dcterms:W3CDTF">2018-03-27T06:03:00Z</dcterms:created>
  <dcterms:modified xsi:type="dcterms:W3CDTF">2026-05-26T07:55:38Z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